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6" r:id="rId4"/>
  </p:sldMasterIdLst>
  <p:notesMasterIdLst>
    <p:notesMasterId r:id="rId16"/>
  </p:notesMasterIdLst>
  <p:sldIdLst>
    <p:sldId id="306" r:id="rId5"/>
    <p:sldId id="313" r:id="rId6"/>
    <p:sldId id="308" r:id="rId7"/>
    <p:sldId id="294" r:id="rId8"/>
    <p:sldId id="315" r:id="rId9"/>
    <p:sldId id="320" r:id="rId10"/>
    <p:sldId id="321" r:id="rId11"/>
    <p:sldId id="317" r:id="rId12"/>
    <p:sldId id="319" r:id="rId13"/>
    <p:sldId id="309" r:id="rId14"/>
    <p:sldId id="31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E6B383-58E5-4F64-B8C1-007B4A8BD706}" v="84" dt="2020-10-30T22:19:51.1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 autoAdjust="0"/>
    <p:restoredTop sz="84962" autoAdjust="0"/>
  </p:normalViewPr>
  <p:slideViewPr>
    <p:cSldViewPr snapToGrid="0">
      <p:cViewPr varScale="1">
        <p:scale>
          <a:sx n="81" d="100"/>
          <a:sy n="81" d="100"/>
        </p:scale>
        <p:origin x="492" y="64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3CA95F9-8BCF-40C1-B842-BCFFD43632F6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Andrea </a:t>
          </a:r>
          <a:r>
            <a:rPr lang="en-US" dirty="0" err="1">
              <a:solidFill>
                <a:schemeClr val="bg1"/>
              </a:solidFill>
            </a:rPr>
            <a:t>Ierardi</a:t>
          </a:r>
          <a:endParaRPr lang="en-US" dirty="0">
            <a:solidFill>
              <a:schemeClr val="bg1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endParaRPr lang="en-US" dirty="0">
            <a:solidFill>
              <a:schemeClr val="bg1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ML Engineer</a:t>
          </a:r>
        </a:p>
      </dgm:t>
    </dgm:pt>
    <dgm:pt modelId="{FC4F4986-5DCD-4DC2-B7FD-2C5FABEF9979}" type="parTrans" cxnId="{E6EDE7CF-5B3F-4E2C-99EE-D5462F0EC9CE}">
      <dgm:prSet/>
      <dgm:spPr/>
      <dgm:t>
        <a:bodyPr/>
        <a:lstStyle/>
        <a:p>
          <a:endParaRPr lang="en-US"/>
        </a:p>
      </dgm:t>
    </dgm:pt>
    <dgm:pt modelId="{D868EA7F-D868-4231-86D5-66D9B2DF2F62}" type="sibTrans" cxnId="{E6EDE7CF-5B3F-4E2C-99EE-D5462F0EC9CE}">
      <dgm:prSet/>
      <dgm:spPr/>
      <dgm:t>
        <a:bodyPr/>
        <a:lstStyle/>
        <a:p>
          <a:endParaRPr lang="en-US"/>
        </a:p>
      </dgm:t>
    </dgm:pt>
    <dgm:pt modelId="{1E293C9C-50F7-4DF0-A45F-EF6AA41E15B2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Matteo </a:t>
          </a:r>
          <a:r>
            <a:rPr lang="en-US" dirty="0" err="1">
              <a:solidFill>
                <a:schemeClr val="bg1"/>
              </a:solidFill>
            </a:rPr>
            <a:t>Pasotti</a:t>
          </a:r>
          <a:endParaRPr lang="en-US" dirty="0">
            <a:solidFill>
              <a:schemeClr val="bg1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endParaRPr lang="en-US" dirty="0">
            <a:solidFill>
              <a:schemeClr val="bg1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Data Science Student &amp; Software Dev</a:t>
          </a:r>
        </a:p>
      </dgm:t>
    </dgm:pt>
    <dgm:pt modelId="{04936CC5-1B2F-4620-ABDF-F195956C3F4A}" type="parTrans" cxnId="{A7E7000F-0D10-4D88-844F-C9CB2A6A39DA}">
      <dgm:prSet/>
      <dgm:spPr/>
      <dgm:t>
        <a:bodyPr/>
        <a:lstStyle/>
        <a:p>
          <a:endParaRPr lang="en-US"/>
        </a:p>
      </dgm:t>
    </dgm:pt>
    <dgm:pt modelId="{E019F05B-61F4-4915-9D10-5D6F328EA591}" type="sibTrans" cxnId="{A7E7000F-0D10-4D88-844F-C9CB2A6A39DA}">
      <dgm:prSet/>
      <dgm:spPr/>
      <dgm:t>
        <a:bodyPr/>
        <a:lstStyle/>
        <a:p>
          <a:endParaRPr lang="en-US"/>
        </a:p>
      </dgm:t>
    </dgm:pt>
    <dgm:pt modelId="{DA3F2F2F-B5A8-4CFD-ABCE-1BC48CD913AF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Marco </a:t>
          </a:r>
          <a:r>
            <a:rPr lang="en-US" dirty="0" err="1">
              <a:solidFill>
                <a:schemeClr val="bg1"/>
              </a:solidFill>
            </a:rPr>
            <a:t>Vinciguerra</a:t>
          </a:r>
          <a:endParaRPr lang="en-US" dirty="0">
            <a:solidFill>
              <a:schemeClr val="bg1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endParaRPr lang="en-US" dirty="0">
            <a:solidFill>
              <a:schemeClr val="bg1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Computer System Student</a:t>
          </a:r>
        </a:p>
      </dgm:t>
    </dgm:pt>
    <dgm:pt modelId="{D4AFA5E0-6624-49A6-B10B-4FFA7483C001}" type="parTrans" cxnId="{307321D6-32A9-4F29-A35B-8328C6417311}">
      <dgm:prSet/>
      <dgm:spPr/>
      <dgm:t>
        <a:bodyPr/>
        <a:lstStyle/>
        <a:p>
          <a:endParaRPr lang="en-US"/>
        </a:p>
      </dgm:t>
    </dgm:pt>
    <dgm:pt modelId="{038FE749-6004-418E-86C7-7C1B1D7930F4}" type="sibTrans" cxnId="{307321D6-32A9-4F29-A35B-8328C6417311}">
      <dgm:prSet/>
      <dgm:spPr/>
      <dgm:t>
        <a:bodyPr/>
        <a:lstStyle/>
        <a:p>
          <a:endParaRPr lang="en-US"/>
        </a:p>
      </dgm:t>
    </dgm:pt>
    <dgm:pt modelId="{B2F9B3BC-1849-4A4A-BBE4-752B9B492C76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Alessandro </a:t>
          </a:r>
          <a:r>
            <a:rPr lang="en-US" dirty="0" err="1">
              <a:solidFill>
                <a:schemeClr val="bg1"/>
              </a:solidFill>
            </a:rPr>
            <a:t>Belotti</a:t>
          </a:r>
          <a:endParaRPr lang="en-US" dirty="0">
            <a:solidFill>
              <a:schemeClr val="bg1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endParaRPr lang="en-US" dirty="0">
            <a:solidFill>
              <a:schemeClr val="bg1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Data Science Student</a:t>
          </a:r>
        </a:p>
      </dgm:t>
    </dgm:pt>
    <dgm:pt modelId="{48FD486C-824F-4590-8CFC-BC1053E533DD}" type="parTrans" cxnId="{BB48F2B9-3F80-43D5-9223-76526A774C2D}">
      <dgm:prSet/>
      <dgm:spPr/>
      <dgm:t>
        <a:bodyPr/>
        <a:lstStyle/>
        <a:p>
          <a:endParaRPr lang="en-US"/>
        </a:p>
      </dgm:t>
    </dgm:pt>
    <dgm:pt modelId="{2946CE56-B018-4C0E-918D-0B36D170024F}" type="sibTrans" cxnId="{BB48F2B9-3F80-43D5-9223-76526A774C2D}">
      <dgm:prSet/>
      <dgm:spPr/>
      <dgm:t>
        <a:bodyPr/>
        <a:lstStyle/>
        <a:p>
          <a:endParaRPr lang="en-US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4" custScaleX="115938" custScaleY="146660" custLinFactNeighborX="-1032" custLinFactNeighborY="-5464"/>
      <dgm:spPr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  <a:ln>
          <a:noFill/>
        </a:ln>
      </dgm:spPr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8" custLinFactNeighborY="44680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8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4" custScaleX="115938" custScaleY="146617" custLinFactNeighborX="3682" custLinFactNeighborY="-5464"/>
      <dgm:spPr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t="-5000" b="-5000"/>
          </a:stretch>
        </a:blipFill>
        <a:ln>
          <a:noFill/>
        </a:ln>
      </dgm:spPr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8" custLinFactNeighborY="44680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8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4" custScaleX="115938" custScaleY="146617" custLinFactNeighborX="2791" custLinFactNeighborY="-5464"/>
      <dgm:spPr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11000" r="-11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8" custLinFactNeighborY="44680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8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  <dgm:pt modelId="{75D7FAE6-857D-40F6-B564-3F282FD27B77}" type="pres">
      <dgm:prSet presAssocID="{038FE749-6004-418E-86C7-7C1B1D7930F4}" presName="sibTrans" presStyleCnt="0"/>
      <dgm:spPr/>
    </dgm:pt>
    <dgm:pt modelId="{F836F72C-94C1-41ED-BA62-813057647F9C}" type="pres">
      <dgm:prSet presAssocID="{B2F9B3BC-1849-4A4A-BBE4-752B9B492C76}" presName="compNode" presStyleCnt="0"/>
      <dgm:spPr/>
    </dgm:pt>
    <dgm:pt modelId="{8D7BA638-A338-4090-BADA-C1ECE7868394}" type="pres">
      <dgm:prSet presAssocID="{B2F9B3BC-1849-4A4A-BBE4-752B9B492C76}" presName="topSpace" presStyleCnt="0"/>
      <dgm:spPr/>
    </dgm:pt>
    <dgm:pt modelId="{04A8E640-7EB5-4EF2-8C83-19A3E5328324}" type="pres">
      <dgm:prSet presAssocID="{B2F9B3BC-1849-4A4A-BBE4-752B9B492C76}" presName="photoElip" presStyleLbl="node1" presStyleIdx="3" presStyleCnt="4" custScaleX="115938" custScaleY="146617" custLinFactNeighborY="-4794"/>
      <dgm:spPr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l="-11000" r="-11000"/>
          </a:stretch>
        </a:blipFill>
        <a:ln>
          <a:noFill/>
        </a:ln>
      </dgm:spPr>
    </dgm:pt>
    <dgm:pt modelId="{278B038A-7223-4C22-98FA-84D16AB2359F}" type="pres">
      <dgm:prSet presAssocID="{B2F9B3BC-1849-4A4A-BBE4-752B9B492C76}" presName="iconSpace" presStyleCnt="0"/>
      <dgm:spPr/>
    </dgm:pt>
    <dgm:pt modelId="{79C5F495-3DD9-41C8-99AE-150A333447D0}" type="pres">
      <dgm:prSet presAssocID="{B2F9B3BC-1849-4A4A-BBE4-752B9B492C76}" presName="nameTx" presStyleLbl="revTx" presStyleIdx="6" presStyleCnt="8" custLinFactNeighborY="44680">
        <dgm:presLayoutVars>
          <dgm:chMax val="0"/>
          <dgm:chPref val="0"/>
        </dgm:presLayoutVars>
      </dgm:prSet>
      <dgm:spPr/>
    </dgm:pt>
    <dgm:pt modelId="{0D329E5F-B8D6-4027-B396-6AF7DD7D0537}" type="pres">
      <dgm:prSet presAssocID="{B2F9B3BC-1849-4A4A-BBE4-752B9B492C76}" presName="txSpace" presStyleCnt="0"/>
      <dgm:spPr/>
    </dgm:pt>
    <dgm:pt modelId="{5A7600AF-A34B-4D03-B3D6-B3C760AE8E06}" type="pres">
      <dgm:prSet presAssocID="{B2F9B3BC-1849-4A4A-BBE4-752B9B492C76}" presName="desTx" presStyleLbl="revTx" presStyleIdx="7" presStyleCnt="8">
        <dgm:presLayoutVars/>
      </dgm:prSet>
      <dgm:spPr/>
    </dgm:pt>
    <dgm:pt modelId="{F9799C58-A628-4E75-9DAC-6616D2E34649}" type="pres">
      <dgm:prSet presAssocID="{B2F9B3BC-1849-4A4A-BBE4-752B9B492C76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4C525577-8965-4DD8-A876-005F65E1D723}" type="presOf" srcId="{B2F9B3BC-1849-4A4A-BBE4-752B9B492C76}" destId="{79C5F495-3DD9-41C8-99AE-150A333447D0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BB48F2B9-3F80-43D5-9223-76526A774C2D}" srcId="{5C72703F-EB58-4B0C-8B2A-EDF2A51B2C6C}" destId="{B2F9B3BC-1849-4A4A-BBE4-752B9B492C76}" srcOrd="3" destOrd="0" parTransId="{48FD486C-824F-4590-8CFC-BC1053E533DD}" sibTransId="{2946CE56-B018-4C0E-918D-0B36D170024F}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  <dgm:cxn modelId="{B37D38BA-04F9-4FDE-90E3-13C84B9D3351}" type="presParOf" srcId="{BF30E86D-EAFC-44CE-B56C-D7C5EC7742F3}" destId="{75D7FAE6-857D-40F6-B564-3F282FD27B77}" srcOrd="5" destOrd="0" presId="urn:microsoft.com/office/officeart/2019/1/layout/PeoplePortraitsList"/>
    <dgm:cxn modelId="{C9461069-5B02-4E7D-89BF-60D89C5520D1}" type="presParOf" srcId="{BF30E86D-EAFC-44CE-B56C-D7C5EC7742F3}" destId="{F836F72C-94C1-41ED-BA62-813057647F9C}" srcOrd="6" destOrd="0" presId="urn:microsoft.com/office/officeart/2019/1/layout/PeoplePortraitsList"/>
    <dgm:cxn modelId="{074A72EB-DB29-40AB-9670-D77CF64F72EE}" type="presParOf" srcId="{F836F72C-94C1-41ED-BA62-813057647F9C}" destId="{8D7BA638-A338-4090-BADA-C1ECE7868394}" srcOrd="0" destOrd="0" presId="urn:microsoft.com/office/officeart/2019/1/layout/PeoplePortraitsList"/>
    <dgm:cxn modelId="{ACF70A6D-0F45-437B-9C70-8A65D4111C5E}" type="presParOf" srcId="{F836F72C-94C1-41ED-BA62-813057647F9C}" destId="{04A8E640-7EB5-4EF2-8C83-19A3E5328324}" srcOrd="1" destOrd="0" presId="urn:microsoft.com/office/officeart/2019/1/layout/PeoplePortraitsList"/>
    <dgm:cxn modelId="{207CB733-8608-4FD4-8942-AEF56B8AD050}" type="presParOf" srcId="{F836F72C-94C1-41ED-BA62-813057647F9C}" destId="{278B038A-7223-4C22-98FA-84D16AB2359F}" srcOrd="2" destOrd="0" presId="urn:microsoft.com/office/officeart/2019/1/layout/PeoplePortraitsList"/>
    <dgm:cxn modelId="{ABBDB8AD-1D60-4A5E-A05E-58E73FB4EE6D}" type="presParOf" srcId="{F836F72C-94C1-41ED-BA62-813057647F9C}" destId="{79C5F495-3DD9-41C8-99AE-150A333447D0}" srcOrd="3" destOrd="0" presId="urn:microsoft.com/office/officeart/2019/1/layout/PeoplePortraitsList"/>
    <dgm:cxn modelId="{4C2F2B28-9C3F-433B-AB15-CE2605DCD325}" type="presParOf" srcId="{F836F72C-94C1-41ED-BA62-813057647F9C}" destId="{0D329E5F-B8D6-4027-B396-6AF7DD7D0537}" srcOrd="4" destOrd="0" presId="urn:microsoft.com/office/officeart/2019/1/layout/PeoplePortraitsList"/>
    <dgm:cxn modelId="{A3CD0915-11F1-4C29-91BA-EF724E1525A8}" type="presParOf" srcId="{F836F72C-94C1-41ED-BA62-813057647F9C}" destId="{5A7600AF-A34B-4D03-B3D6-B3C760AE8E06}" srcOrd="5" destOrd="0" presId="urn:microsoft.com/office/officeart/2019/1/layout/PeoplePortraitsList"/>
    <dgm:cxn modelId="{82E4B52A-F0D2-438B-8CA3-5A6EB2771E78}" type="presParOf" srcId="{F836F72C-94C1-41ED-BA62-813057647F9C}" destId="{F9799C58-A628-4E75-9DAC-6616D2E34649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486948" y="368577"/>
          <a:ext cx="1952279" cy="2469607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286184" y="3081438"/>
          <a:ext cx="238856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Andrea </a:t>
          </a:r>
          <a:r>
            <a:rPr lang="en-US" sz="1400" kern="1200" dirty="0" err="1">
              <a:solidFill>
                <a:schemeClr val="bg1"/>
              </a:solidFill>
            </a:rPr>
            <a:t>Ierardi</a:t>
          </a:r>
          <a:endParaRPr lang="en-US" sz="1400" kern="1200" dirty="0">
            <a:solidFill>
              <a:schemeClr val="bg1"/>
            </a:solidFill>
          </a:endParaRP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endParaRPr lang="en-US" sz="1400" kern="1200" dirty="0">
            <a:solidFill>
              <a:schemeClr val="bg1"/>
            </a:solidFill>
          </a:endParaRP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ML Engineer</a:t>
          </a:r>
        </a:p>
      </dsp:txBody>
      <dsp:txXfrm>
        <a:off x="286184" y="3081438"/>
        <a:ext cx="2388563" cy="487349"/>
      </dsp:txXfrm>
    </dsp:sp>
    <dsp:sp modelId="{7D166BBB-55AF-452C-B9A0-94A1EE55FF4F}">
      <dsp:nvSpPr>
        <dsp:cNvPr id="0" name=""/>
        <dsp:cNvSpPr/>
      </dsp:nvSpPr>
      <dsp:spPr>
        <a:xfrm>
          <a:off x="286184" y="3416310"/>
          <a:ext cx="238856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3372890" y="368939"/>
          <a:ext cx="1952279" cy="2468883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t="-5000" b="-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3092747" y="3081438"/>
          <a:ext cx="238856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Matteo </a:t>
          </a:r>
          <a:r>
            <a:rPr lang="en-US" sz="1400" kern="1200" dirty="0" err="1">
              <a:solidFill>
                <a:schemeClr val="bg1"/>
              </a:solidFill>
            </a:rPr>
            <a:t>Pasotti</a:t>
          </a:r>
          <a:endParaRPr lang="en-US" sz="1400" kern="1200" dirty="0">
            <a:solidFill>
              <a:schemeClr val="bg1"/>
            </a:solidFill>
          </a:endParaRP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endParaRPr lang="en-US" sz="1400" kern="1200" dirty="0">
            <a:solidFill>
              <a:schemeClr val="bg1"/>
            </a:solidFill>
          </a:endParaRP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Data Science Student &amp; Software Dev</a:t>
          </a:r>
        </a:p>
      </dsp:txBody>
      <dsp:txXfrm>
        <a:off x="3092747" y="3081438"/>
        <a:ext cx="2388563" cy="487349"/>
      </dsp:txXfrm>
    </dsp:sp>
    <dsp:sp modelId="{1223E777-77CB-4A9A-BF21-12B513842696}">
      <dsp:nvSpPr>
        <dsp:cNvPr id="0" name=""/>
        <dsp:cNvSpPr/>
      </dsp:nvSpPr>
      <dsp:spPr>
        <a:xfrm>
          <a:off x="3092747" y="3416310"/>
          <a:ext cx="238856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6164449" y="368939"/>
          <a:ext cx="1952279" cy="2468883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11000" r="-11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5899309" y="3081438"/>
          <a:ext cx="238856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Marco </a:t>
          </a:r>
          <a:r>
            <a:rPr lang="en-US" sz="1400" kern="1200" dirty="0" err="1">
              <a:solidFill>
                <a:schemeClr val="bg1"/>
              </a:solidFill>
            </a:rPr>
            <a:t>Vinciguerra</a:t>
          </a:r>
          <a:endParaRPr lang="en-US" sz="1400" kern="1200" dirty="0">
            <a:solidFill>
              <a:schemeClr val="bg1"/>
            </a:solidFill>
          </a:endParaRP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endParaRPr lang="en-US" sz="1400" kern="1200" dirty="0">
            <a:solidFill>
              <a:schemeClr val="bg1"/>
            </a:solidFill>
          </a:endParaRP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Computer System Student</a:t>
          </a:r>
        </a:p>
      </dsp:txBody>
      <dsp:txXfrm>
        <a:off x="5899309" y="3081438"/>
        <a:ext cx="2388563" cy="487349"/>
      </dsp:txXfrm>
    </dsp:sp>
    <dsp:sp modelId="{EE420F84-477D-4635-BEF8-66426E9A259D}">
      <dsp:nvSpPr>
        <dsp:cNvPr id="0" name=""/>
        <dsp:cNvSpPr/>
      </dsp:nvSpPr>
      <dsp:spPr>
        <a:xfrm>
          <a:off x="5899309" y="3416310"/>
          <a:ext cx="238856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8E640-7EB5-4EF2-8C83-19A3E5328324}">
      <dsp:nvSpPr>
        <dsp:cNvPr id="0" name=""/>
        <dsp:cNvSpPr/>
      </dsp:nvSpPr>
      <dsp:spPr>
        <a:xfrm>
          <a:off x="8924014" y="380222"/>
          <a:ext cx="1952279" cy="2468883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l="-11000" r="-11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C5F495-3DD9-41C8-99AE-150A333447D0}">
      <dsp:nvSpPr>
        <dsp:cNvPr id="0" name=""/>
        <dsp:cNvSpPr/>
      </dsp:nvSpPr>
      <dsp:spPr>
        <a:xfrm>
          <a:off x="8705872" y="3081438"/>
          <a:ext cx="238856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Alessandro </a:t>
          </a:r>
          <a:r>
            <a:rPr lang="en-US" sz="1400" kern="1200" dirty="0" err="1">
              <a:solidFill>
                <a:schemeClr val="bg1"/>
              </a:solidFill>
            </a:rPr>
            <a:t>Belotti</a:t>
          </a:r>
          <a:endParaRPr lang="en-US" sz="1400" kern="1200" dirty="0">
            <a:solidFill>
              <a:schemeClr val="bg1"/>
            </a:solidFill>
          </a:endParaRP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endParaRPr lang="en-US" sz="1400" kern="1200" dirty="0">
            <a:solidFill>
              <a:schemeClr val="bg1"/>
            </a:solidFill>
          </a:endParaRP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Data Science Student</a:t>
          </a:r>
        </a:p>
      </dsp:txBody>
      <dsp:txXfrm>
        <a:off x="8705872" y="3081438"/>
        <a:ext cx="2388563" cy="487349"/>
      </dsp:txXfrm>
    </dsp:sp>
    <dsp:sp modelId="{5A7600AF-A34B-4D03-B3D6-B3C760AE8E06}">
      <dsp:nvSpPr>
        <dsp:cNvPr id="0" name=""/>
        <dsp:cNvSpPr/>
      </dsp:nvSpPr>
      <dsp:spPr>
        <a:xfrm>
          <a:off x="8705872" y="3416310"/>
          <a:ext cx="238856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People Portrait List"/>
  <dgm:desc val="People Portrait List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sv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3/3/2023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03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970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391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809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60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lessandrobelotti00-hackathon-openai-appapp-3oxpqi.streamlit.app/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ourworldindata.org/global-education" TargetMode="Externa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knightfoundation.org/articles/ethics-and-governance-of-ai-initiative-announces-750-000-challenge-on-news-and-information-quality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spc="400" dirty="0">
                <a:solidFill>
                  <a:schemeClr val="bg1"/>
                </a:solidFill>
              </a:rPr>
              <a:t>Teacher AI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TEAM: </a:t>
            </a:r>
            <a:r>
              <a:rPr lang="en-US" sz="2000" dirty="0" err="1">
                <a:solidFill>
                  <a:schemeClr val="bg1"/>
                </a:solidFill>
              </a:rPr>
              <a:t>Milanesiimbruttiti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pc="400" dirty="0">
                <a:latin typeface="+mn-lt"/>
              </a:rPr>
              <a:t>DEMO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 can try our prototype at the following link: </a:t>
            </a:r>
            <a:r>
              <a:rPr lang="it-IT" dirty="0" err="1">
                <a:hlinkClick r:id="rId2"/>
              </a:rPr>
              <a:t>Streamlit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4EAE8F-987A-03D6-DAB1-552B4EF53585}"/>
              </a:ext>
            </a:extLst>
          </p:cNvPr>
          <p:cNvSpPr txBox="1">
            <a:spLocks/>
          </p:cNvSpPr>
          <p:nvPr/>
        </p:nvSpPr>
        <p:spPr>
          <a:xfrm>
            <a:off x="6272212" y="365125"/>
            <a:ext cx="508317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Future Steps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FADE4B8-98F2-9FD5-8022-142F5BB3DE70}"/>
              </a:ext>
            </a:extLst>
          </p:cNvPr>
          <p:cNvSpPr txBox="1">
            <a:spLocks/>
          </p:cNvSpPr>
          <p:nvPr/>
        </p:nvSpPr>
        <p:spPr>
          <a:xfrm>
            <a:off x="6096000" y="2671762"/>
            <a:ext cx="4549775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Implement with </a:t>
            </a:r>
            <a:r>
              <a:rPr lang="en-US" sz="2000" dirty="0" err="1"/>
              <a:t>ChatGPT</a:t>
            </a:r>
            <a:r>
              <a:rPr lang="en-US" sz="2000" dirty="0"/>
              <a:t> API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r>
              <a:rPr lang="en-US" sz="2000" dirty="0"/>
              <a:t>Allow a tutor to plan a week. </a:t>
            </a:r>
          </a:p>
          <a:p>
            <a:endParaRPr lang="en-US" sz="2000" dirty="0"/>
          </a:p>
          <a:p>
            <a:r>
              <a:rPr lang="en-US" sz="2000" dirty="0"/>
              <a:t>Allow the possibility to add custom syllabus by a children tutor</a:t>
            </a:r>
          </a:p>
          <a:p>
            <a:endParaRPr lang="en-US" sz="2000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F9293854-4DBD-A104-5ADB-4C73FD18B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27" y="2399299"/>
            <a:ext cx="5178474" cy="303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473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287FE-1EFA-4C15-BFDD-1EE3F2D3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7C214-9C4B-410D-816A-6B3C8059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graphicFrame>
        <p:nvGraphicFramePr>
          <p:cNvPr id="7" name="Content Placeholder 2" descr="Team SmartArt graphic">
            <a:extLst>
              <a:ext uri="{FF2B5EF4-FFF2-40B4-BE49-F238E27FC236}">
                <a16:creationId xmlns:a16="http://schemas.microsoft.com/office/drawing/2014/main" id="{03C6056F-38E4-47B4-87B7-F1F7D129B6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637947"/>
              </p:ext>
            </p:extLst>
          </p:nvPr>
        </p:nvGraphicFramePr>
        <p:xfrm>
          <a:off x="399800" y="1825625"/>
          <a:ext cx="1138062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028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Teacher AI is a web application with a professor generated by Artificial Intelligence. It presents elementary lesson about different topics: English, Science and Math. The main objective is to guarantee education in different part of the world, especially countries that do not allow a decent level of education for children.</a:t>
            </a:r>
          </a:p>
        </p:txBody>
      </p:sp>
      <p:pic>
        <p:nvPicPr>
          <p:cNvPr id="8" name="Picture Placeholder 7" descr="mountains under the night sky just before dawn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1" r="71"/>
          <a:stretch/>
        </p:blipFill>
        <p:spPr/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The issue</a:t>
            </a:r>
            <a:r>
              <a:rPr lang="en-US" dirty="0"/>
              <a:t>: </a:t>
            </a:r>
            <a:r>
              <a:rPr lang="en-US" sz="2400" dirty="0"/>
              <a:t>same world but different educational level</a:t>
            </a:r>
            <a:endParaRPr lang="en-US" sz="5400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4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9BCCCAE-7AE1-C541-58E4-16C9A4500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19552" y="1471384"/>
            <a:ext cx="6705765" cy="473348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3C1EC6-907D-1495-82A0-62DDB433ABEB}"/>
              </a:ext>
            </a:extLst>
          </p:cNvPr>
          <p:cNvSpPr txBox="1"/>
          <p:nvPr/>
        </p:nvSpPr>
        <p:spPr>
          <a:xfrm>
            <a:off x="4348566" y="6217850"/>
            <a:ext cx="34948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u="sng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</a:t>
            </a:r>
            <a:r>
              <a:rPr lang="en-US" sz="1200" dirty="0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Global Education - Our World in Data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 Web App to help the spreading of knowledge among children in underdeveloped countries and where there is no availability of teachers.</a:t>
            </a:r>
          </a:p>
          <a:p>
            <a:r>
              <a:rPr lang="en-US" dirty="0"/>
              <a:t>Teacher AI can take a leisure by a given syllabus, it can organize lessons weeks by weeks.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8696" r="18696"/>
          <a:stretch/>
        </p:blipFill>
        <p:spPr/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38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AI Teacher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1681163"/>
            <a:ext cx="4549775" cy="823912"/>
          </a:xfrm>
        </p:spPr>
        <p:txBody>
          <a:bodyPr/>
          <a:lstStyle/>
          <a:p>
            <a:r>
              <a:rPr lang="en-US" dirty="0"/>
              <a:t>Target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800" y="2505075"/>
            <a:ext cx="4549775" cy="3684588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Children between 5-12 in underdeveloped countries</a:t>
            </a:r>
          </a:p>
          <a:p>
            <a:endParaRPr lang="en-US" sz="2000" dirty="0"/>
          </a:p>
          <a:p>
            <a:r>
              <a:rPr lang="en-US" sz="2000" dirty="0"/>
              <a:t>Children in every part of the world that need an educational reinforcement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3206" y="1681163"/>
            <a:ext cx="4572182" cy="823912"/>
          </a:xfrm>
        </p:spPr>
        <p:txBody>
          <a:bodyPr/>
          <a:lstStyle/>
          <a:p>
            <a:r>
              <a:rPr lang="en-US" dirty="0"/>
              <a:t>Aim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3206" y="2505075"/>
            <a:ext cx="4572182" cy="3684588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Improve quality of education</a:t>
            </a:r>
          </a:p>
          <a:p>
            <a:endParaRPr lang="en-US" sz="2000" dirty="0"/>
          </a:p>
          <a:p>
            <a:r>
              <a:rPr lang="en-US" dirty="0"/>
              <a:t>Guarantee a decent level of education in every part of the world</a:t>
            </a:r>
          </a:p>
          <a:p>
            <a:endParaRPr lang="en-US" sz="2000" dirty="0"/>
          </a:p>
          <a:p>
            <a:r>
              <a:rPr lang="en-US" sz="2000" dirty="0"/>
              <a:t>Educate children on Artificial Intelligence</a:t>
            </a:r>
          </a:p>
        </p:txBody>
      </p:sp>
      <p:pic>
        <p:nvPicPr>
          <p:cNvPr id="13" name="Immagine 12" descr="Terra vista dallo spazio">
            <a:extLst>
              <a:ext uri="{FF2B5EF4-FFF2-40B4-BE49-F238E27FC236}">
                <a16:creationId xmlns:a16="http://schemas.microsoft.com/office/drawing/2014/main" id="{AC064D26-6D1A-92EB-2699-A4C5D20A6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8187" y="3717465"/>
            <a:ext cx="914400" cy="914400"/>
          </a:xfrm>
          <a:prstGeom prst="rect">
            <a:avLst/>
          </a:prstGeom>
        </p:spPr>
      </p:pic>
      <p:pic>
        <p:nvPicPr>
          <p:cNvPr id="17" name="Immagine 16" descr="Un robot con un volto">
            <a:extLst>
              <a:ext uri="{FF2B5EF4-FFF2-40B4-BE49-F238E27FC236}">
                <a16:creationId xmlns:a16="http://schemas.microsoft.com/office/drawing/2014/main" id="{ADC9D3A5-A2B5-48F0-3801-1454BB151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2716" y="5057637"/>
            <a:ext cx="1008934" cy="706254"/>
          </a:xfrm>
          <a:prstGeom prst="rect">
            <a:avLst/>
          </a:prstGeom>
        </p:spPr>
      </p:pic>
      <p:pic>
        <p:nvPicPr>
          <p:cNvPr id="19" name="Immagine 18" descr="Donna che legge ai bambini">
            <a:extLst>
              <a:ext uri="{FF2B5EF4-FFF2-40B4-BE49-F238E27FC236}">
                <a16:creationId xmlns:a16="http://schemas.microsoft.com/office/drawing/2014/main" id="{7EAD5A9C-8790-A129-5391-03A6E7D6C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770" y="2794467"/>
            <a:ext cx="1166462" cy="777641"/>
          </a:xfrm>
          <a:prstGeom prst="rect">
            <a:avLst/>
          </a:prstGeom>
        </p:spPr>
      </p:pic>
      <p:pic>
        <p:nvPicPr>
          <p:cNvPr id="21" name="Immagine 20" descr="Modello di scale 3D">
            <a:extLst>
              <a:ext uri="{FF2B5EF4-FFF2-40B4-BE49-F238E27FC236}">
                <a16:creationId xmlns:a16="http://schemas.microsoft.com/office/drawing/2014/main" id="{79B0B861-442E-A5A1-D5F6-AE8C012C3D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20413" y="2707816"/>
            <a:ext cx="869949" cy="65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847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FB24FE-CDF9-97AD-7AAC-250C640A8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9190666" cy="1179576"/>
          </a:xfrm>
        </p:spPr>
        <p:txBody>
          <a:bodyPr/>
          <a:lstStyle/>
          <a:p>
            <a:r>
              <a:rPr lang="it-IT" dirty="0"/>
              <a:t>Business Plan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1FA21-26AE-B7D1-C534-605E93C1E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1" y="2703786"/>
            <a:ext cx="9925339" cy="3468414"/>
          </a:xfrm>
        </p:spPr>
        <p:txBody>
          <a:bodyPr>
            <a:normAutofit/>
          </a:bodyPr>
          <a:lstStyle/>
          <a:p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Teacher</a:t>
            </a:r>
            <a:r>
              <a:rPr lang="it-IT" dirty="0"/>
              <a:t> AI </a:t>
            </a:r>
            <a:r>
              <a:rPr lang="it-IT" dirty="0" err="1"/>
              <a:t>is</a:t>
            </a:r>
            <a:r>
              <a:rPr lang="it-IT" dirty="0"/>
              <a:t> a no profit </a:t>
            </a:r>
            <a:r>
              <a:rPr lang="it-IT" dirty="0" err="1"/>
              <a:t>organization</a:t>
            </a:r>
            <a:r>
              <a:rPr lang="it-IT" dirty="0"/>
              <a:t>, </a:t>
            </a:r>
            <a:r>
              <a:rPr lang="it-IT" dirty="0" err="1"/>
              <a:t>all</a:t>
            </a:r>
            <a:r>
              <a:rPr lang="it-IT" dirty="0"/>
              <a:t> the revenue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invested</a:t>
            </a:r>
            <a:r>
              <a:rPr lang="it-IT" dirty="0"/>
              <a:t> in the </a:t>
            </a:r>
            <a:r>
              <a:rPr lang="it-IT" dirty="0" err="1"/>
              <a:t>platform</a:t>
            </a:r>
            <a:r>
              <a:rPr lang="it-IT" dirty="0"/>
              <a:t> with the </a:t>
            </a:r>
            <a:r>
              <a:rPr lang="it-IT" dirty="0" err="1"/>
              <a:t>aim</a:t>
            </a:r>
            <a:r>
              <a:rPr lang="it-IT" dirty="0"/>
              <a:t> to share knowledge and gain educational </a:t>
            </a:r>
            <a:r>
              <a:rPr lang="it-IT" dirty="0" err="1"/>
              <a:t>level</a:t>
            </a:r>
            <a:r>
              <a:rPr lang="it-IT" dirty="0"/>
              <a:t> in the </a:t>
            </a:r>
            <a:r>
              <a:rPr lang="it-IT" dirty="0" err="1"/>
              <a:t>third</a:t>
            </a:r>
            <a:r>
              <a:rPr lang="it-IT" dirty="0"/>
              <a:t>-world. </a:t>
            </a:r>
          </a:p>
          <a:p>
            <a:r>
              <a:rPr lang="en-US" dirty="0"/>
              <a:t>The source of income should come from a person able to afford the donation of a subscription to a person in need</a:t>
            </a:r>
            <a:endParaRPr lang="it-IT" dirty="0"/>
          </a:p>
          <a:p>
            <a:r>
              <a:rPr lang="it-IT" dirty="0" err="1"/>
              <a:t>Possible</a:t>
            </a:r>
            <a:r>
              <a:rPr lang="it-IT" dirty="0"/>
              <a:t> price can be a </a:t>
            </a:r>
            <a:r>
              <a:rPr lang="it-IT" dirty="0" err="1"/>
              <a:t>donation</a:t>
            </a:r>
            <a:r>
              <a:rPr lang="it-IT" dirty="0"/>
              <a:t> of </a:t>
            </a:r>
            <a:r>
              <a:rPr lang="it-IT" sz="1600" i="1" dirty="0"/>
              <a:t>7,99 USD /</a:t>
            </a:r>
            <a:r>
              <a:rPr lang="it-IT" sz="1600" i="1" dirty="0" err="1"/>
              <a:t>month</a:t>
            </a:r>
            <a:r>
              <a:rPr lang="it-IT" sz="1600" i="1" dirty="0"/>
              <a:t> </a:t>
            </a:r>
            <a:r>
              <a:rPr lang="it-IT" dirty="0" err="1"/>
              <a:t>minimun</a:t>
            </a:r>
            <a:r>
              <a:rPr lang="it-IT" dirty="0"/>
              <a:t> for one </a:t>
            </a:r>
            <a:r>
              <a:rPr lang="it-IT" dirty="0" err="1"/>
              <a:t>person</a:t>
            </a:r>
            <a:r>
              <a:rPr lang="it-IT" dirty="0"/>
              <a:t> and </a:t>
            </a:r>
            <a:r>
              <a:rPr lang="it-IT" sz="1600" i="1" dirty="0"/>
              <a:t>19,99USD/</a:t>
            </a:r>
            <a:r>
              <a:rPr lang="it-IT" sz="1600" i="1" dirty="0" err="1"/>
              <a:t>month</a:t>
            </a:r>
            <a:r>
              <a:rPr lang="it-IT" sz="1600" i="1" dirty="0"/>
              <a:t> </a:t>
            </a:r>
            <a:r>
              <a:rPr lang="it-IT" dirty="0"/>
              <a:t>for </a:t>
            </a:r>
            <a:r>
              <a:rPr lang="it-IT" dirty="0" err="1"/>
              <a:t>three</a:t>
            </a:r>
            <a:r>
              <a:rPr lang="it-IT" dirty="0"/>
              <a:t> people.</a:t>
            </a:r>
          </a:p>
          <a:p>
            <a:r>
              <a:rPr lang="it-IT" i="1" dirty="0">
                <a:sym typeface="Wingdings" panose="05000000000000000000" pitchFamily="2" charset="2"/>
              </a:rPr>
              <a:t> </a:t>
            </a:r>
            <a:r>
              <a:rPr lang="it-IT" dirty="0">
                <a:sym typeface="Wingdings" panose="05000000000000000000" pitchFamily="2" charset="2"/>
              </a:rPr>
              <a:t>Costs are </a:t>
            </a:r>
            <a:r>
              <a:rPr lang="it-IT" i="1" dirty="0" err="1">
                <a:sym typeface="Wingdings" panose="05000000000000000000" pitchFamily="2" charset="2"/>
              </a:rPr>
              <a:t>affordable</a:t>
            </a:r>
            <a:r>
              <a:rPr lang="it-IT" i="1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since</a:t>
            </a:r>
            <a:r>
              <a:rPr lang="it-IT" dirty="0">
                <a:sym typeface="Wingdings" panose="05000000000000000000" pitchFamily="2" charset="2"/>
              </a:rPr>
              <a:t> the </a:t>
            </a:r>
            <a:r>
              <a:rPr lang="en-US" dirty="0">
                <a:sym typeface="Wingdings" panose="05000000000000000000" pitchFamily="2" charset="2"/>
              </a:rPr>
              <a:t>p</a:t>
            </a:r>
            <a:r>
              <a:rPr lang="en-US" dirty="0"/>
              <a:t>rice is based mainly on the cost of API and management cost.</a:t>
            </a:r>
            <a:endParaRPr lang="it-IT" sz="1600" i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47B4E-BDA0-5FFC-5964-7CD58B51A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72634-EC1D-2BA7-0CAC-66B39E49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215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Tools and Models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44612" y="1690688"/>
            <a:ext cx="3796672" cy="823912"/>
          </a:xfrm>
        </p:spPr>
        <p:txBody>
          <a:bodyPr>
            <a:normAutofit/>
          </a:bodyPr>
          <a:lstStyle/>
          <a:p>
            <a:r>
              <a:rPr lang="en-US" dirty="0"/>
              <a:t>Tools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44612" y="2808287"/>
            <a:ext cx="3796672" cy="3684588"/>
          </a:xfrm>
        </p:spPr>
        <p:txBody>
          <a:bodyPr>
            <a:normAutofit/>
          </a:bodyPr>
          <a:lstStyle/>
          <a:p>
            <a:r>
              <a:rPr lang="en-US" sz="2000" dirty="0" err="1"/>
              <a:t>Jupyter</a:t>
            </a:r>
            <a:r>
              <a:rPr lang="en-US" sz="2000" dirty="0"/>
              <a:t> Notebook for primary experimental phase.</a:t>
            </a:r>
          </a:p>
          <a:p>
            <a:endParaRPr lang="en-US" sz="2000" dirty="0"/>
          </a:p>
          <a:p>
            <a:r>
              <a:rPr lang="en-US" dirty="0" err="1"/>
              <a:t>Streamlit</a:t>
            </a:r>
            <a:r>
              <a:rPr lang="en-US" dirty="0"/>
              <a:t> to create and deploy the WebApp.</a:t>
            </a:r>
          </a:p>
          <a:p>
            <a:endParaRPr lang="en-US" dirty="0"/>
          </a:p>
          <a:p>
            <a:r>
              <a:rPr lang="it-IT" dirty="0"/>
              <a:t>Pyttsx3</a:t>
            </a:r>
            <a:r>
              <a:rPr lang="en-US" dirty="0"/>
              <a:t> package for text to voice.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90818" y="1690688"/>
            <a:ext cx="3796672" cy="823912"/>
          </a:xfrm>
        </p:spPr>
        <p:txBody>
          <a:bodyPr>
            <a:normAutofit/>
          </a:bodyPr>
          <a:lstStyle/>
          <a:p>
            <a:r>
              <a:rPr lang="en-US" dirty="0"/>
              <a:t>Models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90818" y="2808287"/>
            <a:ext cx="3796672" cy="3684588"/>
          </a:xfrm>
        </p:spPr>
        <p:txBody>
          <a:bodyPr>
            <a:normAutofit/>
          </a:bodyPr>
          <a:lstStyle/>
          <a:p>
            <a:r>
              <a:rPr lang="en-US" sz="2000" dirty="0" err="1"/>
              <a:t>ChatGPT</a:t>
            </a:r>
            <a:r>
              <a:rPr lang="en-US" sz="2000" dirty="0"/>
              <a:t> for generatin</a:t>
            </a:r>
            <a:r>
              <a:rPr lang="en-US" dirty="0"/>
              <a:t>g syllabus.</a:t>
            </a:r>
          </a:p>
          <a:p>
            <a:endParaRPr lang="en-US" dirty="0"/>
          </a:p>
          <a:p>
            <a:r>
              <a:rPr lang="en-US" sz="2000" dirty="0"/>
              <a:t>GPT3 to generate text of the lesson.</a:t>
            </a:r>
          </a:p>
          <a:p>
            <a:endParaRPr lang="en-US" sz="2000" dirty="0"/>
          </a:p>
        </p:txBody>
      </p:sp>
      <p:pic>
        <p:nvPicPr>
          <p:cNvPr id="1026" name="Picture 2" descr="Project Jupyter - Wikipedia">
            <a:extLst>
              <a:ext uri="{FF2B5EF4-FFF2-40B4-BE49-F238E27FC236}">
                <a16:creationId xmlns:a16="http://schemas.microsoft.com/office/drawing/2014/main" id="{6F2CBE87-90B3-2D4B-E3D5-B7707D334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258" y="2846096"/>
            <a:ext cx="481661" cy="560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reamlit: costruire una Web App in pochi minuti - Flowygo">
            <a:extLst>
              <a:ext uri="{FF2B5EF4-FFF2-40B4-BE49-F238E27FC236}">
                <a16:creationId xmlns:a16="http://schemas.microsoft.com/office/drawing/2014/main" id="{AF67ACCA-E986-9AF5-4A0B-D4D2053C9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109" y="3902812"/>
            <a:ext cx="1506160" cy="881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n Introduction to Pyttsx3: A Text-to-Speech Conversion Library in Python |  by Steven Kolawole | Python in Plain English">
            <a:extLst>
              <a:ext uri="{FF2B5EF4-FFF2-40B4-BE49-F238E27FC236}">
                <a16:creationId xmlns:a16="http://schemas.microsoft.com/office/drawing/2014/main" id="{1C04D69D-7A51-70D8-8322-FD11A765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5919" y="5178879"/>
            <a:ext cx="1524000" cy="845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7A54F34-C1DC-AB9D-6EC0-523EDE556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8691" y="2653927"/>
            <a:ext cx="720899" cy="720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PT3 Play | Discover AI use cases">
            <a:extLst>
              <a:ext uri="{FF2B5EF4-FFF2-40B4-BE49-F238E27FC236}">
                <a16:creationId xmlns:a16="http://schemas.microsoft.com/office/drawing/2014/main" id="{13161195-AC43-1819-CED4-16F8BCDD5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7490" y="3746077"/>
            <a:ext cx="843302" cy="84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2391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85278-3D07-466F-8351-667A2EBE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it works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5FF1C-3CBD-419A-9DE4-7A8AA63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C6ACEB0-C51A-B75D-357D-2B0934B2B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449" y="4678089"/>
            <a:ext cx="10515600" cy="1677349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The headmaster chooses the subject in the select box.</a:t>
            </a:r>
          </a:p>
          <a:p>
            <a:r>
              <a:rPr lang="en-US" sz="2400" dirty="0"/>
              <a:t>Teacher AI takes the topics from the syllabus selected and ask to GPT the explanation about it.</a:t>
            </a:r>
          </a:p>
          <a:p>
            <a:r>
              <a:rPr lang="en-US" sz="2400" dirty="0"/>
              <a:t>When the system gets the response, it’s read with the </a:t>
            </a:r>
            <a:r>
              <a:rPr lang="it-IT" sz="2400" dirty="0"/>
              <a:t>pyttsx3 </a:t>
            </a:r>
            <a:r>
              <a:rPr lang="it-IT" sz="2400" dirty="0" err="1"/>
              <a:t>function</a:t>
            </a:r>
            <a:r>
              <a:rPr lang="it-IT" sz="2400" dirty="0"/>
              <a:t>.</a:t>
            </a:r>
          </a:p>
          <a:p>
            <a:endParaRPr lang="en-US" sz="2400" dirty="0"/>
          </a:p>
        </p:txBody>
      </p:sp>
      <p:pic>
        <p:nvPicPr>
          <p:cNvPr id="5" name="Elemento grafico 4" descr="Utente con riempimento a tinta unita">
            <a:extLst>
              <a:ext uri="{FF2B5EF4-FFF2-40B4-BE49-F238E27FC236}">
                <a16:creationId xmlns:a16="http://schemas.microsoft.com/office/drawing/2014/main" id="{682DFE62-04B1-0047-1906-F4150C4597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4098" y="1774529"/>
            <a:ext cx="914400" cy="914400"/>
          </a:xfrm>
          <a:prstGeom prst="rect">
            <a:avLst/>
          </a:prstGeom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59992625-3471-35C0-A721-960E81D2B4AA}"/>
              </a:ext>
            </a:extLst>
          </p:cNvPr>
          <p:cNvCxnSpPr>
            <a:cxnSpLocks/>
          </p:cNvCxnSpPr>
          <p:nvPr/>
        </p:nvCxnSpPr>
        <p:spPr>
          <a:xfrm>
            <a:off x="1968498" y="2231729"/>
            <a:ext cx="1143000" cy="0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>
            <a:extLst>
              <a:ext uri="{FF2B5EF4-FFF2-40B4-BE49-F238E27FC236}">
                <a16:creationId xmlns:a16="http://schemas.microsoft.com/office/drawing/2014/main" id="{4EDAEEED-7209-2A96-E97D-D58DFCED5933}"/>
              </a:ext>
            </a:extLst>
          </p:cNvPr>
          <p:cNvSpPr/>
          <p:nvPr/>
        </p:nvSpPr>
        <p:spPr>
          <a:xfrm>
            <a:off x="3111498" y="1869779"/>
            <a:ext cx="1270000" cy="723900"/>
          </a:xfrm>
          <a:custGeom>
            <a:avLst/>
            <a:gdLst>
              <a:gd name="connsiteX0" fmla="*/ 0 w 1270000"/>
              <a:gd name="connsiteY0" fmla="*/ 0 h 723900"/>
              <a:gd name="connsiteX1" fmla="*/ 622300 w 1270000"/>
              <a:gd name="connsiteY1" fmla="*/ 0 h 723900"/>
              <a:gd name="connsiteX2" fmla="*/ 1270000 w 1270000"/>
              <a:gd name="connsiteY2" fmla="*/ 0 h 723900"/>
              <a:gd name="connsiteX3" fmla="*/ 1270000 w 1270000"/>
              <a:gd name="connsiteY3" fmla="*/ 340233 h 723900"/>
              <a:gd name="connsiteX4" fmla="*/ 1270000 w 1270000"/>
              <a:gd name="connsiteY4" fmla="*/ 723900 h 723900"/>
              <a:gd name="connsiteX5" fmla="*/ 647700 w 1270000"/>
              <a:gd name="connsiteY5" fmla="*/ 723900 h 723900"/>
              <a:gd name="connsiteX6" fmla="*/ 0 w 1270000"/>
              <a:gd name="connsiteY6" fmla="*/ 723900 h 723900"/>
              <a:gd name="connsiteX7" fmla="*/ 0 w 1270000"/>
              <a:gd name="connsiteY7" fmla="*/ 347472 h 723900"/>
              <a:gd name="connsiteX8" fmla="*/ 0 w 1270000"/>
              <a:gd name="connsiteY8" fmla="*/ 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0000" h="723900" fill="none" extrusionOk="0">
                <a:moveTo>
                  <a:pt x="0" y="0"/>
                </a:moveTo>
                <a:cubicBezTo>
                  <a:pt x="154500" y="-21926"/>
                  <a:pt x="392706" y="-1674"/>
                  <a:pt x="622300" y="0"/>
                </a:cubicBezTo>
                <a:cubicBezTo>
                  <a:pt x="851894" y="1674"/>
                  <a:pt x="970934" y="2810"/>
                  <a:pt x="1270000" y="0"/>
                </a:cubicBezTo>
                <a:cubicBezTo>
                  <a:pt x="1261289" y="92547"/>
                  <a:pt x="1271659" y="196845"/>
                  <a:pt x="1270000" y="340233"/>
                </a:cubicBezTo>
                <a:cubicBezTo>
                  <a:pt x="1268341" y="483621"/>
                  <a:pt x="1274740" y="546152"/>
                  <a:pt x="1270000" y="723900"/>
                </a:cubicBezTo>
                <a:cubicBezTo>
                  <a:pt x="1108056" y="700843"/>
                  <a:pt x="841001" y="693063"/>
                  <a:pt x="647700" y="723900"/>
                </a:cubicBezTo>
                <a:cubicBezTo>
                  <a:pt x="454399" y="754737"/>
                  <a:pt x="187430" y="710638"/>
                  <a:pt x="0" y="723900"/>
                </a:cubicBezTo>
                <a:cubicBezTo>
                  <a:pt x="-17605" y="616496"/>
                  <a:pt x="9111" y="438041"/>
                  <a:pt x="0" y="347472"/>
                </a:cubicBezTo>
                <a:cubicBezTo>
                  <a:pt x="-9111" y="256903"/>
                  <a:pt x="-13217" y="110785"/>
                  <a:pt x="0" y="0"/>
                </a:cubicBezTo>
                <a:close/>
              </a:path>
              <a:path w="1270000" h="723900" stroke="0" extrusionOk="0">
                <a:moveTo>
                  <a:pt x="0" y="0"/>
                </a:moveTo>
                <a:cubicBezTo>
                  <a:pt x="163352" y="19848"/>
                  <a:pt x="403998" y="-329"/>
                  <a:pt x="635000" y="0"/>
                </a:cubicBezTo>
                <a:cubicBezTo>
                  <a:pt x="866002" y="329"/>
                  <a:pt x="1110182" y="-18481"/>
                  <a:pt x="1270000" y="0"/>
                </a:cubicBezTo>
                <a:cubicBezTo>
                  <a:pt x="1284289" y="157104"/>
                  <a:pt x="1260533" y="287642"/>
                  <a:pt x="1270000" y="376428"/>
                </a:cubicBezTo>
                <a:cubicBezTo>
                  <a:pt x="1279467" y="465214"/>
                  <a:pt x="1272146" y="613457"/>
                  <a:pt x="1270000" y="723900"/>
                </a:cubicBezTo>
                <a:cubicBezTo>
                  <a:pt x="1004244" y="721829"/>
                  <a:pt x="852463" y="723523"/>
                  <a:pt x="660400" y="723900"/>
                </a:cubicBezTo>
                <a:cubicBezTo>
                  <a:pt x="468337" y="724277"/>
                  <a:pt x="281440" y="746757"/>
                  <a:pt x="0" y="723900"/>
                </a:cubicBezTo>
                <a:cubicBezTo>
                  <a:pt x="-11279" y="633749"/>
                  <a:pt x="4960" y="439109"/>
                  <a:pt x="0" y="354711"/>
                </a:cubicBezTo>
                <a:cubicBezTo>
                  <a:pt x="-4960" y="270313"/>
                  <a:pt x="11324" y="135674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0952826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Math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4C04C34E-7162-683A-641F-988CD7D06DD4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>
            <a:off x="3746498" y="2593679"/>
            <a:ext cx="0" cy="46712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tangolo 16">
            <a:extLst>
              <a:ext uri="{FF2B5EF4-FFF2-40B4-BE49-F238E27FC236}">
                <a16:creationId xmlns:a16="http://schemas.microsoft.com/office/drawing/2014/main" id="{A9A17598-0CC1-0263-53E7-F25B28738C19}"/>
              </a:ext>
            </a:extLst>
          </p:cNvPr>
          <p:cNvSpPr/>
          <p:nvPr/>
        </p:nvSpPr>
        <p:spPr>
          <a:xfrm>
            <a:off x="3111498" y="3060801"/>
            <a:ext cx="1270000" cy="723900"/>
          </a:xfrm>
          <a:custGeom>
            <a:avLst/>
            <a:gdLst>
              <a:gd name="connsiteX0" fmla="*/ 0 w 1270000"/>
              <a:gd name="connsiteY0" fmla="*/ 0 h 723900"/>
              <a:gd name="connsiteX1" fmla="*/ 647700 w 1270000"/>
              <a:gd name="connsiteY1" fmla="*/ 0 h 723900"/>
              <a:gd name="connsiteX2" fmla="*/ 1270000 w 1270000"/>
              <a:gd name="connsiteY2" fmla="*/ 0 h 723900"/>
              <a:gd name="connsiteX3" fmla="*/ 1270000 w 1270000"/>
              <a:gd name="connsiteY3" fmla="*/ 347472 h 723900"/>
              <a:gd name="connsiteX4" fmla="*/ 1270000 w 1270000"/>
              <a:gd name="connsiteY4" fmla="*/ 723900 h 723900"/>
              <a:gd name="connsiteX5" fmla="*/ 609600 w 1270000"/>
              <a:gd name="connsiteY5" fmla="*/ 723900 h 723900"/>
              <a:gd name="connsiteX6" fmla="*/ 0 w 1270000"/>
              <a:gd name="connsiteY6" fmla="*/ 723900 h 723900"/>
              <a:gd name="connsiteX7" fmla="*/ 0 w 1270000"/>
              <a:gd name="connsiteY7" fmla="*/ 361950 h 723900"/>
              <a:gd name="connsiteX8" fmla="*/ 0 w 1270000"/>
              <a:gd name="connsiteY8" fmla="*/ 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0000" h="723900" fill="none" extrusionOk="0">
                <a:moveTo>
                  <a:pt x="0" y="0"/>
                </a:moveTo>
                <a:cubicBezTo>
                  <a:pt x="252025" y="12826"/>
                  <a:pt x="410113" y="19666"/>
                  <a:pt x="647700" y="0"/>
                </a:cubicBezTo>
                <a:cubicBezTo>
                  <a:pt x="885287" y="-19666"/>
                  <a:pt x="990063" y="-21529"/>
                  <a:pt x="1270000" y="0"/>
                </a:cubicBezTo>
                <a:cubicBezTo>
                  <a:pt x="1275280" y="84932"/>
                  <a:pt x="1256325" y="253059"/>
                  <a:pt x="1270000" y="347472"/>
                </a:cubicBezTo>
                <a:cubicBezTo>
                  <a:pt x="1283675" y="441885"/>
                  <a:pt x="1272018" y="589337"/>
                  <a:pt x="1270000" y="723900"/>
                </a:cubicBezTo>
                <a:cubicBezTo>
                  <a:pt x="1085610" y="742905"/>
                  <a:pt x="818901" y="721525"/>
                  <a:pt x="609600" y="723900"/>
                </a:cubicBezTo>
                <a:cubicBezTo>
                  <a:pt x="400299" y="726275"/>
                  <a:pt x="274825" y="752058"/>
                  <a:pt x="0" y="723900"/>
                </a:cubicBezTo>
                <a:cubicBezTo>
                  <a:pt x="7274" y="635110"/>
                  <a:pt x="-16238" y="488053"/>
                  <a:pt x="0" y="361950"/>
                </a:cubicBezTo>
                <a:cubicBezTo>
                  <a:pt x="16238" y="235847"/>
                  <a:pt x="-1377" y="82947"/>
                  <a:pt x="0" y="0"/>
                </a:cubicBezTo>
                <a:close/>
              </a:path>
              <a:path w="1270000" h="723900" stroke="0" extrusionOk="0">
                <a:moveTo>
                  <a:pt x="0" y="0"/>
                </a:moveTo>
                <a:cubicBezTo>
                  <a:pt x="318853" y="7032"/>
                  <a:pt x="495346" y="-25465"/>
                  <a:pt x="660400" y="0"/>
                </a:cubicBezTo>
                <a:cubicBezTo>
                  <a:pt x="825454" y="25465"/>
                  <a:pt x="1113180" y="4754"/>
                  <a:pt x="1270000" y="0"/>
                </a:cubicBezTo>
                <a:cubicBezTo>
                  <a:pt x="1278727" y="80542"/>
                  <a:pt x="1266642" y="199673"/>
                  <a:pt x="1270000" y="369189"/>
                </a:cubicBezTo>
                <a:cubicBezTo>
                  <a:pt x="1273358" y="538705"/>
                  <a:pt x="1277329" y="599325"/>
                  <a:pt x="1270000" y="723900"/>
                </a:cubicBezTo>
                <a:cubicBezTo>
                  <a:pt x="1066851" y="697302"/>
                  <a:pt x="806487" y="742937"/>
                  <a:pt x="673100" y="723900"/>
                </a:cubicBezTo>
                <a:cubicBezTo>
                  <a:pt x="539713" y="704863"/>
                  <a:pt x="142324" y="703041"/>
                  <a:pt x="0" y="723900"/>
                </a:cubicBezTo>
                <a:cubicBezTo>
                  <a:pt x="13849" y="582354"/>
                  <a:pt x="4906" y="550744"/>
                  <a:pt x="0" y="383667"/>
                </a:cubicBezTo>
                <a:cubicBezTo>
                  <a:pt x="-4906" y="216590"/>
                  <a:pt x="-6936" y="117869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96541176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Syllabus</a:t>
            </a:r>
          </a:p>
        </p:txBody>
      </p: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E323E0C1-6CC8-4E88-110B-9B6942FC888D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4381498" y="3422751"/>
            <a:ext cx="965200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ttangolo 22">
            <a:extLst>
              <a:ext uri="{FF2B5EF4-FFF2-40B4-BE49-F238E27FC236}">
                <a16:creationId xmlns:a16="http://schemas.microsoft.com/office/drawing/2014/main" id="{9E395669-78C1-0714-7566-010E4E58061B}"/>
              </a:ext>
            </a:extLst>
          </p:cNvPr>
          <p:cNvSpPr/>
          <p:nvPr/>
        </p:nvSpPr>
        <p:spPr>
          <a:xfrm>
            <a:off x="5422899" y="2840935"/>
            <a:ext cx="1346201" cy="230581"/>
          </a:xfrm>
          <a:custGeom>
            <a:avLst/>
            <a:gdLst>
              <a:gd name="connsiteX0" fmla="*/ 0 w 1346201"/>
              <a:gd name="connsiteY0" fmla="*/ 0 h 230581"/>
              <a:gd name="connsiteX1" fmla="*/ 632714 w 1346201"/>
              <a:gd name="connsiteY1" fmla="*/ 0 h 230581"/>
              <a:gd name="connsiteX2" fmla="*/ 1346201 w 1346201"/>
              <a:gd name="connsiteY2" fmla="*/ 0 h 230581"/>
              <a:gd name="connsiteX3" fmla="*/ 1346201 w 1346201"/>
              <a:gd name="connsiteY3" fmla="*/ 230581 h 230581"/>
              <a:gd name="connsiteX4" fmla="*/ 646176 w 1346201"/>
              <a:gd name="connsiteY4" fmla="*/ 230581 h 230581"/>
              <a:gd name="connsiteX5" fmla="*/ 0 w 1346201"/>
              <a:gd name="connsiteY5" fmla="*/ 230581 h 230581"/>
              <a:gd name="connsiteX6" fmla="*/ 0 w 1346201"/>
              <a:gd name="connsiteY6" fmla="*/ 0 h 230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6201" h="230581" fill="none" extrusionOk="0">
                <a:moveTo>
                  <a:pt x="0" y="0"/>
                </a:moveTo>
                <a:cubicBezTo>
                  <a:pt x="164689" y="-12626"/>
                  <a:pt x="482261" y="-23479"/>
                  <a:pt x="632714" y="0"/>
                </a:cubicBezTo>
                <a:cubicBezTo>
                  <a:pt x="783167" y="23479"/>
                  <a:pt x="1101744" y="12713"/>
                  <a:pt x="1346201" y="0"/>
                </a:cubicBezTo>
                <a:cubicBezTo>
                  <a:pt x="1339912" y="58304"/>
                  <a:pt x="1339006" y="140654"/>
                  <a:pt x="1346201" y="230581"/>
                </a:cubicBezTo>
                <a:cubicBezTo>
                  <a:pt x="1203799" y="254415"/>
                  <a:pt x="807763" y="198326"/>
                  <a:pt x="646176" y="230581"/>
                </a:cubicBezTo>
                <a:cubicBezTo>
                  <a:pt x="484590" y="262836"/>
                  <a:pt x="307590" y="229875"/>
                  <a:pt x="0" y="230581"/>
                </a:cubicBezTo>
                <a:cubicBezTo>
                  <a:pt x="-3874" y="145093"/>
                  <a:pt x="-10905" y="54771"/>
                  <a:pt x="0" y="0"/>
                </a:cubicBezTo>
                <a:close/>
              </a:path>
              <a:path w="1346201" h="230581" stroke="0" extrusionOk="0">
                <a:moveTo>
                  <a:pt x="0" y="0"/>
                </a:moveTo>
                <a:cubicBezTo>
                  <a:pt x="259432" y="8705"/>
                  <a:pt x="424872" y="30491"/>
                  <a:pt x="646176" y="0"/>
                </a:cubicBezTo>
                <a:cubicBezTo>
                  <a:pt x="867480" y="-30491"/>
                  <a:pt x="1066108" y="11551"/>
                  <a:pt x="1346201" y="0"/>
                </a:cubicBezTo>
                <a:cubicBezTo>
                  <a:pt x="1335269" y="83372"/>
                  <a:pt x="1349222" y="170059"/>
                  <a:pt x="1346201" y="230581"/>
                </a:cubicBezTo>
                <a:cubicBezTo>
                  <a:pt x="1191151" y="230309"/>
                  <a:pt x="955083" y="254350"/>
                  <a:pt x="700025" y="230581"/>
                </a:cubicBezTo>
                <a:cubicBezTo>
                  <a:pt x="444967" y="206812"/>
                  <a:pt x="207554" y="224160"/>
                  <a:pt x="0" y="230581"/>
                </a:cubicBezTo>
                <a:cubicBezTo>
                  <a:pt x="3726" y="181596"/>
                  <a:pt x="-7793" y="70660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528546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Week 1</a:t>
            </a:r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838EB71C-19B3-E104-89C0-E709167C898A}"/>
              </a:ext>
            </a:extLst>
          </p:cNvPr>
          <p:cNvSpPr/>
          <p:nvPr/>
        </p:nvSpPr>
        <p:spPr>
          <a:xfrm>
            <a:off x="5422899" y="3192167"/>
            <a:ext cx="1346201" cy="230581"/>
          </a:xfrm>
          <a:custGeom>
            <a:avLst/>
            <a:gdLst>
              <a:gd name="connsiteX0" fmla="*/ 0 w 1346201"/>
              <a:gd name="connsiteY0" fmla="*/ 0 h 230581"/>
              <a:gd name="connsiteX1" fmla="*/ 632714 w 1346201"/>
              <a:gd name="connsiteY1" fmla="*/ 0 h 230581"/>
              <a:gd name="connsiteX2" fmla="*/ 1346201 w 1346201"/>
              <a:gd name="connsiteY2" fmla="*/ 0 h 230581"/>
              <a:gd name="connsiteX3" fmla="*/ 1346201 w 1346201"/>
              <a:gd name="connsiteY3" fmla="*/ 230581 h 230581"/>
              <a:gd name="connsiteX4" fmla="*/ 673101 w 1346201"/>
              <a:gd name="connsiteY4" fmla="*/ 230581 h 230581"/>
              <a:gd name="connsiteX5" fmla="*/ 0 w 1346201"/>
              <a:gd name="connsiteY5" fmla="*/ 230581 h 230581"/>
              <a:gd name="connsiteX6" fmla="*/ 0 w 1346201"/>
              <a:gd name="connsiteY6" fmla="*/ 0 h 230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6201" h="230581" fill="none" extrusionOk="0">
                <a:moveTo>
                  <a:pt x="0" y="0"/>
                </a:moveTo>
                <a:cubicBezTo>
                  <a:pt x="272428" y="-20186"/>
                  <a:pt x="343153" y="-9436"/>
                  <a:pt x="632714" y="0"/>
                </a:cubicBezTo>
                <a:cubicBezTo>
                  <a:pt x="922275" y="9436"/>
                  <a:pt x="992593" y="-461"/>
                  <a:pt x="1346201" y="0"/>
                </a:cubicBezTo>
                <a:cubicBezTo>
                  <a:pt x="1345200" y="71604"/>
                  <a:pt x="1346188" y="181480"/>
                  <a:pt x="1346201" y="230581"/>
                </a:cubicBezTo>
                <a:cubicBezTo>
                  <a:pt x="1179322" y="226237"/>
                  <a:pt x="892874" y="251075"/>
                  <a:pt x="673101" y="230581"/>
                </a:cubicBezTo>
                <a:cubicBezTo>
                  <a:pt x="453328" y="210087"/>
                  <a:pt x="252638" y="230090"/>
                  <a:pt x="0" y="230581"/>
                </a:cubicBezTo>
                <a:cubicBezTo>
                  <a:pt x="-4862" y="123084"/>
                  <a:pt x="-4096" y="58783"/>
                  <a:pt x="0" y="0"/>
                </a:cubicBezTo>
                <a:close/>
              </a:path>
              <a:path w="1346201" h="230581" stroke="0" extrusionOk="0">
                <a:moveTo>
                  <a:pt x="0" y="0"/>
                </a:moveTo>
                <a:cubicBezTo>
                  <a:pt x="192694" y="-682"/>
                  <a:pt x="349534" y="-6277"/>
                  <a:pt x="673101" y="0"/>
                </a:cubicBezTo>
                <a:cubicBezTo>
                  <a:pt x="996668" y="6277"/>
                  <a:pt x="1178299" y="-6694"/>
                  <a:pt x="1346201" y="0"/>
                </a:cubicBezTo>
                <a:cubicBezTo>
                  <a:pt x="1335512" y="71081"/>
                  <a:pt x="1350226" y="136807"/>
                  <a:pt x="1346201" y="230581"/>
                </a:cubicBezTo>
                <a:cubicBezTo>
                  <a:pt x="1119529" y="238797"/>
                  <a:pt x="930233" y="200658"/>
                  <a:pt x="659638" y="230581"/>
                </a:cubicBezTo>
                <a:cubicBezTo>
                  <a:pt x="389043" y="260504"/>
                  <a:pt x="225907" y="233918"/>
                  <a:pt x="0" y="230581"/>
                </a:cubicBezTo>
                <a:cubicBezTo>
                  <a:pt x="-2881" y="126957"/>
                  <a:pt x="-8217" y="77187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86396715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Week 2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AC5F902C-1D7D-0009-243E-F42722C705D6}"/>
              </a:ext>
            </a:extLst>
          </p:cNvPr>
          <p:cNvSpPr/>
          <p:nvPr/>
        </p:nvSpPr>
        <p:spPr>
          <a:xfrm>
            <a:off x="5422899" y="3784701"/>
            <a:ext cx="1346201" cy="230581"/>
          </a:xfrm>
          <a:custGeom>
            <a:avLst/>
            <a:gdLst>
              <a:gd name="connsiteX0" fmla="*/ 0 w 1346201"/>
              <a:gd name="connsiteY0" fmla="*/ 0 h 230581"/>
              <a:gd name="connsiteX1" fmla="*/ 686563 w 1346201"/>
              <a:gd name="connsiteY1" fmla="*/ 0 h 230581"/>
              <a:gd name="connsiteX2" fmla="*/ 1346201 w 1346201"/>
              <a:gd name="connsiteY2" fmla="*/ 0 h 230581"/>
              <a:gd name="connsiteX3" fmla="*/ 1346201 w 1346201"/>
              <a:gd name="connsiteY3" fmla="*/ 230581 h 230581"/>
              <a:gd name="connsiteX4" fmla="*/ 713487 w 1346201"/>
              <a:gd name="connsiteY4" fmla="*/ 230581 h 230581"/>
              <a:gd name="connsiteX5" fmla="*/ 0 w 1346201"/>
              <a:gd name="connsiteY5" fmla="*/ 230581 h 230581"/>
              <a:gd name="connsiteX6" fmla="*/ 0 w 1346201"/>
              <a:gd name="connsiteY6" fmla="*/ 0 h 230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6201" h="230581" fill="none" extrusionOk="0">
                <a:moveTo>
                  <a:pt x="0" y="0"/>
                </a:moveTo>
                <a:cubicBezTo>
                  <a:pt x="218597" y="-11910"/>
                  <a:pt x="545999" y="24332"/>
                  <a:pt x="686563" y="0"/>
                </a:cubicBezTo>
                <a:cubicBezTo>
                  <a:pt x="827127" y="-24332"/>
                  <a:pt x="1124311" y="19964"/>
                  <a:pt x="1346201" y="0"/>
                </a:cubicBezTo>
                <a:cubicBezTo>
                  <a:pt x="1343992" y="62644"/>
                  <a:pt x="1347289" y="133550"/>
                  <a:pt x="1346201" y="230581"/>
                </a:cubicBezTo>
                <a:cubicBezTo>
                  <a:pt x="1089268" y="230608"/>
                  <a:pt x="933128" y="256558"/>
                  <a:pt x="713487" y="230581"/>
                </a:cubicBezTo>
                <a:cubicBezTo>
                  <a:pt x="493846" y="204604"/>
                  <a:pt x="239515" y="254190"/>
                  <a:pt x="0" y="230581"/>
                </a:cubicBezTo>
                <a:cubicBezTo>
                  <a:pt x="-6035" y="128984"/>
                  <a:pt x="-9444" y="84396"/>
                  <a:pt x="0" y="0"/>
                </a:cubicBezTo>
                <a:close/>
              </a:path>
              <a:path w="1346201" h="230581" stroke="0" extrusionOk="0">
                <a:moveTo>
                  <a:pt x="0" y="0"/>
                </a:moveTo>
                <a:cubicBezTo>
                  <a:pt x="251721" y="-5667"/>
                  <a:pt x="348828" y="-12967"/>
                  <a:pt x="673101" y="0"/>
                </a:cubicBezTo>
                <a:cubicBezTo>
                  <a:pt x="997374" y="12967"/>
                  <a:pt x="1158660" y="-3663"/>
                  <a:pt x="1346201" y="0"/>
                </a:cubicBezTo>
                <a:cubicBezTo>
                  <a:pt x="1342583" y="102226"/>
                  <a:pt x="1335103" y="145103"/>
                  <a:pt x="1346201" y="230581"/>
                </a:cubicBezTo>
                <a:cubicBezTo>
                  <a:pt x="1152144" y="233450"/>
                  <a:pt x="875484" y="239684"/>
                  <a:pt x="673101" y="230581"/>
                </a:cubicBezTo>
                <a:cubicBezTo>
                  <a:pt x="470718" y="221478"/>
                  <a:pt x="198488" y="261267"/>
                  <a:pt x="0" y="230581"/>
                </a:cubicBezTo>
                <a:cubicBezTo>
                  <a:pt x="-2405" y="121196"/>
                  <a:pt x="-3580" y="90697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3332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Week n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49DFD18A-B948-8646-EC5C-812D657A1AFD}"/>
              </a:ext>
            </a:extLst>
          </p:cNvPr>
          <p:cNvSpPr/>
          <p:nvPr/>
        </p:nvSpPr>
        <p:spPr>
          <a:xfrm>
            <a:off x="6019798" y="3530107"/>
            <a:ext cx="63500" cy="45719"/>
          </a:xfrm>
          <a:custGeom>
            <a:avLst/>
            <a:gdLst>
              <a:gd name="connsiteX0" fmla="*/ 0 w 63500"/>
              <a:gd name="connsiteY0" fmla="*/ 22860 h 45719"/>
              <a:gd name="connsiteX1" fmla="*/ 31750 w 63500"/>
              <a:gd name="connsiteY1" fmla="*/ 0 h 45719"/>
              <a:gd name="connsiteX2" fmla="*/ 63500 w 63500"/>
              <a:gd name="connsiteY2" fmla="*/ 22860 h 45719"/>
              <a:gd name="connsiteX3" fmla="*/ 31750 w 63500"/>
              <a:gd name="connsiteY3" fmla="*/ 45720 h 45719"/>
              <a:gd name="connsiteX4" fmla="*/ 0 w 63500"/>
              <a:gd name="connsiteY4" fmla="*/ 22860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" h="45719" fill="none" extrusionOk="0">
                <a:moveTo>
                  <a:pt x="0" y="22860"/>
                </a:moveTo>
                <a:cubicBezTo>
                  <a:pt x="-151" y="9412"/>
                  <a:pt x="12536" y="-2182"/>
                  <a:pt x="31750" y="0"/>
                </a:cubicBezTo>
                <a:cubicBezTo>
                  <a:pt x="48399" y="-269"/>
                  <a:pt x="62063" y="11337"/>
                  <a:pt x="63500" y="22860"/>
                </a:cubicBezTo>
                <a:cubicBezTo>
                  <a:pt x="64241" y="34434"/>
                  <a:pt x="48220" y="46022"/>
                  <a:pt x="31750" y="45720"/>
                </a:cubicBezTo>
                <a:cubicBezTo>
                  <a:pt x="15162" y="47781"/>
                  <a:pt x="1786" y="37471"/>
                  <a:pt x="0" y="22860"/>
                </a:cubicBezTo>
                <a:close/>
              </a:path>
              <a:path w="63500" h="45719" stroke="0" extrusionOk="0">
                <a:moveTo>
                  <a:pt x="0" y="22860"/>
                </a:moveTo>
                <a:cubicBezTo>
                  <a:pt x="1119" y="10626"/>
                  <a:pt x="12099" y="-3517"/>
                  <a:pt x="31750" y="0"/>
                </a:cubicBezTo>
                <a:cubicBezTo>
                  <a:pt x="52191" y="1006"/>
                  <a:pt x="63073" y="10598"/>
                  <a:pt x="63500" y="22860"/>
                </a:cubicBezTo>
                <a:cubicBezTo>
                  <a:pt x="61777" y="33811"/>
                  <a:pt x="50148" y="46604"/>
                  <a:pt x="31750" y="45720"/>
                </a:cubicBezTo>
                <a:cubicBezTo>
                  <a:pt x="12968" y="46099"/>
                  <a:pt x="1290" y="34177"/>
                  <a:pt x="0" y="2286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2701211643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B4C7CC8A-7496-C58B-29CF-FC161F8C379A}"/>
              </a:ext>
            </a:extLst>
          </p:cNvPr>
          <p:cNvSpPr/>
          <p:nvPr/>
        </p:nvSpPr>
        <p:spPr>
          <a:xfrm>
            <a:off x="6019798" y="3682507"/>
            <a:ext cx="63500" cy="45719"/>
          </a:xfrm>
          <a:custGeom>
            <a:avLst/>
            <a:gdLst>
              <a:gd name="connsiteX0" fmla="*/ 0 w 63500"/>
              <a:gd name="connsiteY0" fmla="*/ 22860 h 45719"/>
              <a:gd name="connsiteX1" fmla="*/ 31750 w 63500"/>
              <a:gd name="connsiteY1" fmla="*/ 0 h 45719"/>
              <a:gd name="connsiteX2" fmla="*/ 63500 w 63500"/>
              <a:gd name="connsiteY2" fmla="*/ 22860 h 45719"/>
              <a:gd name="connsiteX3" fmla="*/ 31750 w 63500"/>
              <a:gd name="connsiteY3" fmla="*/ 45720 h 45719"/>
              <a:gd name="connsiteX4" fmla="*/ 0 w 63500"/>
              <a:gd name="connsiteY4" fmla="*/ 22860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" h="45719" fill="none" extrusionOk="0">
                <a:moveTo>
                  <a:pt x="0" y="22860"/>
                </a:moveTo>
                <a:cubicBezTo>
                  <a:pt x="1669" y="7821"/>
                  <a:pt x="14548" y="-1390"/>
                  <a:pt x="31750" y="0"/>
                </a:cubicBezTo>
                <a:cubicBezTo>
                  <a:pt x="48792" y="672"/>
                  <a:pt x="60726" y="10203"/>
                  <a:pt x="63500" y="22860"/>
                </a:cubicBezTo>
                <a:cubicBezTo>
                  <a:pt x="64450" y="34021"/>
                  <a:pt x="52220" y="47733"/>
                  <a:pt x="31750" y="45720"/>
                </a:cubicBezTo>
                <a:cubicBezTo>
                  <a:pt x="13924" y="45080"/>
                  <a:pt x="1208" y="36073"/>
                  <a:pt x="0" y="22860"/>
                </a:cubicBezTo>
                <a:close/>
              </a:path>
              <a:path w="63500" h="45719" stroke="0" extrusionOk="0">
                <a:moveTo>
                  <a:pt x="0" y="22860"/>
                </a:moveTo>
                <a:cubicBezTo>
                  <a:pt x="-468" y="10265"/>
                  <a:pt x="16400" y="-981"/>
                  <a:pt x="31750" y="0"/>
                </a:cubicBezTo>
                <a:cubicBezTo>
                  <a:pt x="49810" y="-768"/>
                  <a:pt x="63323" y="10657"/>
                  <a:pt x="63500" y="22860"/>
                </a:cubicBezTo>
                <a:cubicBezTo>
                  <a:pt x="66207" y="36006"/>
                  <a:pt x="47930" y="47118"/>
                  <a:pt x="31750" y="45720"/>
                </a:cubicBezTo>
                <a:cubicBezTo>
                  <a:pt x="15442" y="47968"/>
                  <a:pt x="-635" y="33667"/>
                  <a:pt x="0" y="2286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2382415613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9FF4F3F1-6426-B54F-4AC5-BF89083CD5D6}"/>
              </a:ext>
            </a:extLst>
          </p:cNvPr>
          <p:cNvCxnSpPr>
            <a:cxnSpLocks/>
          </p:cNvCxnSpPr>
          <p:nvPr/>
        </p:nvCxnSpPr>
        <p:spPr>
          <a:xfrm>
            <a:off x="6769100" y="2932408"/>
            <a:ext cx="1054098" cy="22880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120BC539-C13A-F2DC-D7F8-26D77987AFE4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6769100" y="3307458"/>
            <a:ext cx="1054098" cy="6847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25B9D84F-2235-7070-4C34-0DA478FF396E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6769100" y="3453706"/>
            <a:ext cx="1054098" cy="44628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12" descr="GPT3 Play | Discover AI use cases">
            <a:extLst>
              <a:ext uri="{FF2B5EF4-FFF2-40B4-BE49-F238E27FC236}">
                <a16:creationId xmlns:a16="http://schemas.microsoft.com/office/drawing/2014/main" id="{76CE3BF5-9F6C-1A0A-F0E0-B5DE1819F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1447" y="2827240"/>
            <a:ext cx="843302" cy="84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0">
            <a:extLst>
              <a:ext uri="{FF2B5EF4-FFF2-40B4-BE49-F238E27FC236}">
                <a16:creationId xmlns:a16="http://schemas.microsoft.com/office/drawing/2014/main" id="{BDF8C5A4-48E0-367F-4029-1BC76EB33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4098" y="3561770"/>
            <a:ext cx="197531" cy="197531"/>
          </a:xfrm>
          <a:custGeom>
            <a:avLst/>
            <a:gdLst>
              <a:gd name="connsiteX0" fmla="*/ 0 w 197531"/>
              <a:gd name="connsiteY0" fmla="*/ 0 h 197531"/>
              <a:gd name="connsiteX1" fmla="*/ 197531 w 197531"/>
              <a:gd name="connsiteY1" fmla="*/ 0 h 197531"/>
              <a:gd name="connsiteX2" fmla="*/ 197531 w 197531"/>
              <a:gd name="connsiteY2" fmla="*/ 197531 h 197531"/>
              <a:gd name="connsiteX3" fmla="*/ 0 w 197531"/>
              <a:gd name="connsiteY3" fmla="*/ 197531 h 197531"/>
              <a:gd name="connsiteX4" fmla="*/ 0 w 197531"/>
              <a:gd name="connsiteY4" fmla="*/ 0 h 197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531" h="197531" extrusionOk="0">
                <a:moveTo>
                  <a:pt x="0" y="0"/>
                </a:moveTo>
                <a:cubicBezTo>
                  <a:pt x="45309" y="-9211"/>
                  <a:pt x="156230" y="8954"/>
                  <a:pt x="197531" y="0"/>
                </a:cubicBezTo>
                <a:cubicBezTo>
                  <a:pt x="191773" y="88228"/>
                  <a:pt x="191154" y="118963"/>
                  <a:pt x="197531" y="197531"/>
                </a:cubicBezTo>
                <a:cubicBezTo>
                  <a:pt x="111832" y="200026"/>
                  <a:pt x="69447" y="201715"/>
                  <a:pt x="0" y="197531"/>
                </a:cubicBezTo>
                <a:cubicBezTo>
                  <a:pt x="-46" y="98891"/>
                  <a:pt x="-9606" y="65869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23000376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Connettore 2 48">
            <a:extLst>
              <a:ext uri="{FF2B5EF4-FFF2-40B4-BE49-F238E27FC236}">
                <a16:creationId xmlns:a16="http://schemas.microsoft.com/office/drawing/2014/main" id="{31AD0794-2D3E-3A90-4C19-10F301B36E17}"/>
              </a:ext>
            </a:extLst>
          </p:cNvPr>
          <p:cNvCxnSpPr>
            <a:cxnSpLocks/>
          </p:cNvCxnSpPr>
          <p:nvPr/>
        </p:nvCxnSpPr>
        <p:spPr>
          <a:xfrm>
            <a:off x="8762998" y="3242044"/>
            <a:ext cx="1054098" cy="6847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ttangolo 49">
            <a:extLst>
              <a:ext uri="{FF2B5EF4-FFF2-40B4-BE49-F238E27FC236}">
                <a16:creationId xmlns:a16="http://schemas.microsoft.com/office/drawing/2014/main" id="{D91A6052-8B3E-912D-4504-FE0C8D2289CA}"/>
              </a:ext>
            </a:extLst>
          </p:cNvPr>
          <p:cNvSpPr/>
          <p:nvPr/>
        </p:nvSpPr>
        <p:spPr>
          <a:xfrm>
            <a:off x="9972049" y="2917332"/>
            <a:ext cx="1267449" cy="723899"/>
          </a:xfrm>
          <a:custGeom>
            <a:avLst/>
            <a:gdLst>
              <a:gd name="connsiteX0" fmla="*/ 0 w 1267449"/>
              <a:gd name="connsiteY0" fmla="*/ 0 h 723899"/>
              <a:gd name="connsiteX1" fmla="*/ 659073 w 1267449"/>
              <a:gd name="connsiteY1" fmla="*/ 0 h 723899"/>
              <a:gd name="connsiteX2" fmla="*/ 1267449 w 1267449"/>
              <a:gd name="connsiteY2" fmla="*/ 0 h 723899"/>
              <a:gd name="connsiteX3" fmla="*/ 1267449 w 1267449"/>
              <a:gd name="connsiteY3" fmla="*/ 340233 h 723899"/>
              <a:gd name="connsiteX4" fmla="*/ 1267449 w 1267449"/>
              <a:gd name="connsiteY4" fmla="*/ 723899 h 723899"/>
              <a:gd name="connsiteX5" fmla="*/ 659073 w 1267449"/>
              <a:gd name="connsiteY5" fmla="*/ 723899 h 723899"/>
              <a:gd name="connsiteX6" fmla="*/ 0 w 1267449"/>
              <a:gd name="connsiteY6" fmla="*/ 723899 h 723899"/>
              <a:gd name="connsiteX7" fmla="*/ 0 w 1267449"/>
              <a:gd name="connsiteY7" fmla="*/ 369188 h 723899"/>
              <a:gd name="connsiteX8" fmla="*/ 0 w 1267449"/>
              <a:gd name="connsiteY8" fmla="*/ 0 h 723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67449" h="723899" fill="none" extrusionOk="0">
                <a:moveTo>
                  <a:pt x="0" y="0"/>
                </a:moveTo>
                <a:cubicBezTo>
                  <a:pt x="276870" y="10569"/>
                  <a:pt x="524176" y="13217"/>
                  <a:pt x="659073" y="0"/>
                </a:cubicBezTo>
                <a:cubicBezTo>
                  <a:pt x="793970" y="-13217"/>
                  <a:pt x="1025599" y="6046"/>
                  <a:pt x="1267449" y="0"/>
                </a:cubicBezTo>
                <a:cubicBezTo>
                  <a:pt x="1262672" y="166758"/>
                  <a:pt x="1279116" y="226244"/>
                  <a:pt x="1267449" y="340233"/>
                </a:cubicBezTo>
                <a:cubicBezTo>
                  <a:pt x="1255782" y="454222"/>
                  <a:pt x="1260204" y="544541"/>
                  <a:pt x="1267449" y="723899"/>
                </a:cubicBezTo>
                <a:cubicBezTo>
                  <a:pt x="1010683" y="694616"/>
                  <a:pt x="955965" y="703160"/>
                  <a:pt x="659073" y="723899"/>
                </a:cubicBezTo>
                <a:cubicBezTo>
                  <a:pt x="362181" y="744638"/>
                  <a:pt x="290928" y="753324"/>
                  <a:pt x="0" y="723899"/>
                </a:cubicBezTo>
                <a:cubicBezTo>
                  <a:pt x="1868" y="550019"/>
                  <a:pt x="4595" y="535277"/>
                  <a:pt x="0" y="369188"/>
                </a:cubicBezTo>
                <a:cubicBezTo>
                  <a:pt x="-4595" y="203099"/>
                  <a:pt x="-5308" y="178501"/>
                  <a:pt x="0" y="0"/>
                </a:cubicBezTo>
                <a:close/>
              </a:path>
              <a:path w="1267449" h="723899" stroke="0" extrusionOk="0">
                <a:moveTo>
                  <a:pt x="0" y="0"/>
                </a:moveTo>
                <a:cubicBezTo>
                  <a:pt x="300919" y="-6126"/>
                  <a:pt x="315761" y="-8351"/>
                  <a:pt x="621050" y="0"/>
                </a:cubicBezTo>
                <a:cubicBezTo>
                  <a:pt x="926339" y="8351"/>
                  <a:pt x="952718" y="16745"/>
                  <a:pt x="1267449" y="0"/>
                </a:cubicBezTo>
                <a:cubicBezTo>
                  <a:pt x="1283320" y="149664"/>
                  <a:pt x="1258205" y="209628"/>
                  <a:pt x="1267449" y="376427"/>
                </a:cubicBezTo>
                <a:cubicBezTo>
                  <a:pt x="1276693" y="543226"/>
                  <a:pt x="1266499" y="584284"/>
                  <a:pt x="1267449" y="723899"/>
                </a:cubicBezTo>
                <a:cubicBezTo>
                  <a:pt x="1068217" y="696422"/>
                  <a:pt x="929422" y="711879"/>
                  <a:pt x="659073" y="723899"/>
                </a:cubicBezTo>
                <a:cubicBezTo>
                  <a:pt x="388724" y="735919"/>
                  <a:pt x="307676" y="701638"/>
                  <a:pt x="0" y="723899"/>
                </a:cubicBezTo>
                <a:cubicBezTo>
                  <a:pt x="-7376" y="590782"/>
                  <a:pt x="683" y="546230"/>
                  <a:pt x="0" y="376427"/>
                </a:cubicBezTo>
                <a:cubicBezTo>
                  <a:pt x="-683" y="206624"/>
                  <a:pt x="8910" y="94217"/>
                  <a:pt x="0" y="0"/>
                </a:cubicBezTo>
                <a:close/>
              </a:path>
            </a:pathLst>
          </a:custGeom>
          <a:solidFill>
            <a:schemeClr val="accent5"/>
          </a:solidFill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</a:t>
            </a:r>
          </a:p>
        </p:txBody>
      </p:sp>
      <p:pic>
        <p:nvPicPr>
          <p:cNvPr id="51" name="Picture 6" descr="An Introduction to Pyttsx3: A Text-to-Speech Conversion Library in Python |  by Steven Kolawole | Python in Plain English">
            <a:extLst>
              <a:ext uri="{FF2B5EF4-FFF2-40B4-BE49-F238E27FC236}">
                <a16:creationId xmlns:a16="http://schemas.microsoft.com/office/drawing/2014/main" id="{61D358D9-2F3A-3598-B259-DEF9AD210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2049" y="1600203"/>
            <a:ext cx="1524000" cy="845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FD868082-9200-093B-9A2A-9422D5F13AEC}"/>
              </a:ext>
            </a:extLst>
          </p:cNvPr>
          <p:cNvCxnSpPr>
            <a:cxnSpLocks/>
            <a:stCxn id="50" idx="0"/>
          </p:cNvCxnSpPr>
          <p:nvPr/>
        </p:nvCxnSpPr>
        <p:spPr>
          <a:xfrm flipH="1" flipV="1">
            <a:off x="10605773" y="2439460"/>
            <a:ext cx="1" cy="47787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0E10A546-6DA3-B091-4909-9FCBF06206E0}"/>
              </a:ext>
            </a:extLst>
          </p:cNvPr>
          <p:cNvSpPr txBox="1"/>
          <p:nvPr/>
        </p:nvSpPr>
        <p:spPr>
          <a:xfrm>
            <a:off x="9761225" y="1138523"/>
            <a:ext cx="19456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Read </a:t>
            </a:r>
            <a:r>
              <a:rPr lang="it-IT" dirty="0" err="1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51507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F1B1B8-5A9B-4E1F-8C4E-7AAE2CCA06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D08CD0-82A3-4566-9B63-BB91B2D897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F979E8A1-055A-4751-97E9-E6B1F9E2121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TM89338750</Template>
  <TotalTime>0</TotalTime>
  <Words>447</Words>
  <Application>Microsoft Office PowerPoint</Application>
  <PresentationFormat>Widescreen</PresentationFormat>
  <Paragraphs>87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Univers</vt:lpstr>
      <vt:lpstr>GradientUnivers</vt:lpstr>
      <vt:lpstr>Teacher AI</vt:lpstr>
      <vt:lpstr>Team</vt:lpstr>
      <vt:lpstr>Introduction</vt:lpstr>
      <vt:lpstr>The issue: same world but different educational level</vt:lpstr>
      <vt:lpstr>Our solution</vt:lpstr>
      <vt:lpstr>AI Teacher Project</vt:lpstr>
      <vt:lpstr>Business Plan </vt:lpstr>
      <vt:lpstr>Tools and Models </vt:lpstr>
      <vt:lpstr>How it works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2020-09-01T22:58:10Z</dcterms:created>
  <dcterms:modified xsi:type="dcterms:W3CDTF">2023-03-03T21:58:47Z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